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3" r:id="rId4"/>
    <p:sldId id="275" r:id="rId5"/>
    <p:sldId id="27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8" d="100"/>
          <a:sy n="18" d="100"/>
        </p:scale>
        <p:origin x="1816" y="1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9F04C-DE9A-1C86-C8F2-E21EDCEB8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E78C6F-2101-EE92-50B5-9AEEEDDFD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9E650D-31E0-EBD9-61F4-8938016F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E3078-2EEA-CACB-D3C8-A969F9490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FE504-03B6-6B22-A74A-811B91B4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122DB-9B48-DC26-7297-5BE08A07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D85032-2A95-3344-1014-D32CF89B9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E8726D-85CA-C3CC-1C30-15442F56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0BD11B-C2B4-4BD9-BD19-788D7C5C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E09C57-2017-9C15-B855-733711A0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63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573F5B-D431-9471-D499-F8A714B75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55DF8F-C6A3-DB79-4363-6740FCB38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191366-193B-C12F-0CEF-00CADD87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DD5633-87C0-0567-6AAA-C0F46654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DDD34-2948-408C-0FA3-683FD066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97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D79DD-3F49-35DE-6ED2-49845D97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77CC2A-D2FD-922C-D8A4-E83C463F7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D0E72E-7323-467E-41E8-F276BE74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1D366A-034F-0D89-075A-A80EE652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3BE41B-C56B-9FC4-2F23-38E91150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46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6E1F6-E955-F461-63FA-26547A4D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7FF343-5A98-7F5A-45E8-CD29B59FF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BAF2E3-21F2-8C83-ADFB-A4132CFB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5FEE7-60B9-B5EC-7AA4-7CF4544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9E0D1-85AD-39C4-0E8F-48F743B2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7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68102-2AE9-FDBA-8606-6AA564AD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228165-F94B-F9D9-AA69-97B6CB1F4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97DF65-8B8F-E0C5-28FF-DA37EF229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2F3358-7926-C93F-5E13-DFEA5659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A1F0FE-E686-8D43-F2B7-DF907217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D4041A-E3CF-8732-B9E6-05F1F9BC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3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5F51F-DAF9-793C-042C-74CFE6A5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F8092C-E243-F9C8-3B84-9B49EF500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546B98-CE29-C3C6-50E6-2838726BF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CD38F5-793E-F2A1-5BED-8E67D8A7A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DCF8E0-7909-2FDD-C875-EC56E1D4E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4E7105-7537-8AD4-8B8D-C34F7004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7E7F4A-D320-9952-A1BE-5376C6A8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3DF633-CC3C-C684-61EE-F38FF088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72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85181-48A1-62F5-6CB6-CCE08BB8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E0F543-38ED-6EAF-4F91-D648A16B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E3B807-F174-2EA4-D051-09097003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BFA6FB-4CF0-3CFD-CF16-70372510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17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25EA41-8F6B-F4E1-3BCA-6C5CEBEC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6B4FD6-3A57-2FE8-C933-321AB95C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2E0510-20F3-27A1-D0D3-59FE1513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40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486AB-F7BB-FDBA-88B0-23863884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EE230-4064-C81A-D0AD-0E181898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BD0ADF-12E8-69D3-C9F6-F37ADBC2A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6FC02F-E9E9-7B81-48E5-28104B88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7ADDA4-2D8E-8CA4-9D6D-043B0EB4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83670B-8DDD-3061-9414-AA7479D6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EEC2F-F545-9058-3723-BEF81360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01A803-56EE-75AB-AC5C-085FD3EFA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075FA0-89D5-5CDE-1879-6D12A40DC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B28EC3-97DE-FD3B-CB66-2AC356BA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BC596B-DC84-2CF0-4E0D-6EC3EFC0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50B010-AF02-6826-83E8-650FB396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451858-3C17-638E-31C4-5057002E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3E364B-48EB-9B10-5C4F-5659B1273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E42EA7-7910-18B3-239D-FB2A7C9E9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766C7-53DF-44D8-BC44-98C1080AEC45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361B1C-A6F6-48FD-4E76-58F9FA7DA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CFDF1C-3B2B-BA1B-FEA4-3D8F2BB0F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1E9E-5DAD-4A8C-A269-38CABD70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21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9BABA-612B-CB5F-C942-1A22F57C8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FE7F9A-231B-D7DB-F2F2-253DFEA90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BD32B55-0ECF-344C-E4E2-F211028EC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32" y="-3361247"/>
            <a:ext cx="13313664" cy="157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9BABA-612B-CB5F-C942-1A22F57C8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FE7F9A-231B-D7DB-F2F2-253DFEA90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 descr="Une image contenant mur, intérieur, ensemble&#10;&#10;Description générée automatiquement">
            <a:extLst>
              <a:ext uri="{FF2B5EF4-FFF2-40B4-BE49-F238E27FC236}">
                <a16:creationId xmlns:a16="http://schemas.microsoft.com/office/drawing/2014/main" id="{8BACB336-FAF3-0B81-2DBB-E4BA59FA3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8161"/>
            <a:ext cx="12191999" cy="152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9BABA-612B-CB5F-C942-1A22F57C8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FE7F9A-231B-D7DB-F2F2-253DFEA90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mur, intérieur, équipement électronique&#10;&#10;Description générée automatiquement">
            <a:extLst>
              <a:ext uri="{FF2B5EF4-FFF2-40B4-BE49-F238E27FC236}">
                <a16:creationId xmlns:a16="http://schemas.microsoft.com/office/drawing/2014/main" id="{E7230056-3240-1601-5FB6-7ED6CE40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1" y="0"/>
            <a:ext cx="5497957" cy="6858000"/>
          </a:xfrm>
          <a:prstGeom prst="rect">
            <a:avLst/>
          </a:prstGeom>
        </p:spPr>
      </p:pic>
      <p:pic>
        <p:nvPicPr>
          <p:cNvPr id="7" name="Image 6" descr="Une image contenant mur, intérieur, équipement électronique, ensemble&#10;&#10;Description générée automatiquement">
            <a:extLst>
              <a:ext uri="{FF2B5EF4-FFF2-40B4-BE49-F238E27FC236}">
                <a16:creationId xmlns:a16="http://schemas.microsoft.com/office/drawing/2014/main" id="{87A63242-9802-ADEF-0F37-C23B7DD69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21" y="150000"/>
            <a:ext cx="5497957" cy="6858000"/>
          </a:xfrm>
          <a:prstGeom prst="rect">
            <a:avLst/>
          </a:prstGeom>
        </p:spPr>
      </p:pic>
      <p:pic>
        <p:nvPicPr>
          <p:cNvPr id="9" name="Image 8" descr="Une image contenant texte, mur, intérieur, plat&#10;&#10;Description générée automatiquement">
            <a:extLst>
              <a:ext uri="{FF2B5EF4-FFF2-40B4-BE49-F238E27FC236}">
                <a16:creationId xmlns:a16="http://schemas.microsoft.com/office/drawing/2014/main" id="{253D5864-6192-1337-7AC8-245F882CA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21" y="300000"/>
            <a:ext cx="5497957" cy="6858000"/>
          </a:xfrm>
          <a:prstGeom prst="rect">
            <a:avLst/>
          </a:prstGeom>
        </p:spPr>
      </p:pic>
      <p:pic>
        <p:nvPicPr>
          <p:cNvPr id="11" name="Image 10" descr="Une image contenant mur, intérieur, ensemble&#10;&#10;Description générée automatiquement">
            <a:extLst>
              <a:ext uri="{FF2B5EF4-FFF2-40B4-BE49-F238E27FC236}">
                <a16:creationId xmlns:a16="http://schemas.microsoft.com/office/drawing/2014/main" id="{8BACB336-FAF3-0B81-2DBB-E4BA59FA3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21" y="450000"/>
            <a:ext cx="5497957" cy="6858000"/>
          </a:xfrm>
          <a:prstGeom prst="rect">
            <a:avLst/>
          </a:prstGeom>
        </p:spPr>
      </p:pic>
      <p:pic>
        <p:nvPicPr>
          <p:cNvPr id="13" name="Image 12" descr="Une image contenant mur, intérieur, équipement électronique, ensemble&#10;&#10;Description générée automatiquement">
            <a:extLst>
              <a:ext uri="{FF2B5EF4-FFF2-40B4-BE49-F238E27FC236}">
                <a16:creationId xmlns:a16="http://schemas.microsoft.com/office/drawing/2014/main" id="{673C9701-C857-217E-A9FD-74B135E5D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21" y="600000"/>
            <a:ext cx="5497957" cy="6858000"/>
          </a:xfrm>
          <a:prstGeom prst="rect">
            <a:avLst/>
          </a:prstGeom>
        </p:spPr>
      </p:pic>
      <p:pic>
        <p:nvPicPr>
          <p:cNvPr id="15" name="Image 14" descr="Une image contenant texte, mur, intérieur, personne&#10;&#10;Description générée automatiquement">
            <a:extLst>
              <a:ext uri="{FF2B5EF4-FFF2-40B4-BE49-F238E27FC236}">
                <a16:creationId xmlns:a16="http://schemas.microsoft.com/office/drawing/2014/main" id="{E7D6C3AC-F29F-C5F4-8F78-50C674EB5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777"/>
            <a:ext cx="12191999" cy="81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intérieur, mur, automate&#10;&#10;Description générée automatiquement">
            <a:extLst>
              <a:ext uri="{FF2B5EF4-FFF2-40B4-BE49-F238E27FC236}">
                <a16:creationId xmlns:a16="http://schemas.microsoft.com/office/drawing/2014/main" id="{0C4443D8-8DF7-8F18-0128-40F70D752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8" r="-1" b="578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942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 descr="Une image contenant personne, intérieur, plafond&#10;&#10;Description générée automatiquement">
            <a:extLst>
              <a:ext uri="{FF2B5EF4-FFF2-40B4-BE49-F238E27FC236}">
                <a16:creationId xmlns:a16="http://schemas.microsoft.com/office/drawing/2014/main" id="{CC55D12D-A88A-A53B-023C-BBD0340CE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7" r="-1" b="2242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5388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Trenquier</dc:creator>
  <cp:lastModifiedBy>Chantal Trenquier</cp:lastModifiedBy>
  <cp:revision>1</cp:revision>
  <dcterms:created xsi:type="dcterms:W3CDTF">2022-09-07T09:17:06Z</dcterms:created>
  <dcterms:modified xsi:type="dcterms:W3CDTF">2022-09-07T09:32:49Z</dcterms:modified>
</cp:coreProperties>
</file>